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0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1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13B0-14A4-45ED-8EB7-D6656AD16865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2649A-1229-4709-802D-3A9924CE73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2B363-6618-4DFD-9C17-4CE783B7823B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FD70-719C-489A-BEA4-7E89ED7BF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50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FD70-719C-489A-BEA4-7E89ED7BF9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FD70-719C-489A-BEA4-7E89ED7BF9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FD70-719C-489A-BEA4-7E89ED7BF9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125073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58173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594799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57525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48763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93655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67379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658333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511754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182238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91593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198376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55261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29775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889629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50" y="20548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5" y="20548"/>
            <a:ext cx="5624419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5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0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1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23/09/2021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1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5813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5105401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5597958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1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1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5415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71666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178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23/09/2021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5680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6424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42091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23/09/2021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24650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09601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1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435102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23/09/2021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5347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23/09/2021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3" y="4800601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3" y="838201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1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54430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23/09/2021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575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689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5152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1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0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0324048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31634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181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330549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81125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353099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F164-CD7C-447D-AB29-2B1A93CDA8D8}" type="datetimeFigureOut">
              <a:rPr lang="en-US" smtClean="0"/>
              <a:pPr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7D12-B6B1-4C01-9A9A-CC62EB501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6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1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23/09/2021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2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introduction-to-genetics-glossary-of-genetics-terminologies-short-notes-with-ppt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www.easybiologyclass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EasyBiologyClassEBC/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hyperlink" Target="http://www.youtube.com/user/easybiologyclass" TargetMode="Externa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/>
          </a:bodyPr>
          <a:lstStyle/>
          <a:p>
            <a:r>
              <a:rPr lang="en-US" sz="4000" cap="all" dirty="0">
                <a:solidFill>
                  <a:prstClr val="white"/>
                </a:solidFill>
                <a:latin typeface="Cambria" pitchFamily="18" charset="0"/>
              </a:rPr>
              <a:t>Introduction to Genetics</a:t>
            </a:r>
            <a:r>
              <a:rPr lang="en-US" sz="9600" cap="all" dirty="0">
                <a:solidFill>
                  <a:prstClr val="white"/>
                </a:solidFill>
                <a:latin typeface="Cambria" pitchFamily="18" charset="0"/>
              </a:rPr>
              <a:t/>
            </a:r>
            <a:br>
              <a:rPr lang="en-US" sz="9600" cap="all" dirty="0">
                <a:solidFill>
                  <a:prstClr val="white"/>
                </a:solidFill>
                <a:latin typeface="Cambria" pitchFamily="18" charset="0"/>
              </a:rPr>
            </a:br>
            <a:r>
              <a:rPr lang="en-US" sz="2800" i="1" dirty="0">
                <a:solidFill>
                  <a:prstClr val="white"/>
                </a:solidFill>
                <a:latin typeface="Cambria" pitchFamily="18" charset="0"/>
              </a:rPr>
              <a:t>(Terminologies in Genetics)</a:t>
            </a:r>
            <a:endParaRPr lang="en-US" sz="1400" i="1" cap="all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74635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e-mail: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b="1" dirty="0" err="1">
                <a:solidFill>
                  <a:srgbClr val="FFFF00"/>
                </a:solidFill>
                <a:latin typeface="Cambria" pitchFamily="18" charset="0"/>
              </a:rPr>
              <a:t>www.easybiologyclass.com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228601"/>
            <a:ext cx="3733800" cy="2452245"/>
            <a:chOff x="4572000" y="340842"/>
            <a:chExt cx="3733800" cy="2452245"/>
          </a:xfrm>
        </p:grpSpPr>
        <p:pic>
          <p:nvPicPr>
            <p:cNvPr id="4" name="Picture 3" descr="D:\PERSONAL\WEBSITE\Logo\Easy Biology Class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0842"/>
              <a:ext cx="2754996" cy="2021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2362200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Cambria" pitchFamily="18" charset="0"/>
                  <a:hlinkClick r:id="rId5"/>
                </a:rPr>
                <a:t>www.easybiologyclass.com</a:t>
              </a:r>
              <a:endParaRPr lang="en-US" sz="22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7234920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Genetics 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79086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Genetics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4796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What is Gen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38292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What is Gen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94229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What is Allel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8000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What is Allel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475757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What is Phenotyp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52193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What is Phenotyp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91287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What is Genotyp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2947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What is Genotyp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61483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Introduction to Genetics PPT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07694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Test Cross and backcro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26126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http://www.easybiologyclass.com/introduction-to-genetics-glossary-of-genetics-terminologies-short-notes-with-ppt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44"/>
          <a:stretch/>
        </p:blipFill>
        <p:spPr bwMode="auto">
          <a:xfrm>
            <a:off x="304800" y="1447801"/>
            <a:ext cx="8593283" cy="502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8608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1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1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592" y="4121150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2848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1"/>
            <a:ext cx="8763000" cy="2508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video tutorials : 	            </a:t>
            </a:r>
            <a:r>
              <a:rPr lang="en-US" sz="28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Download </a:t>
            </a:r>
            <a:r>
              <a:rPr lang="en-US" sz="2000" i="1" dirty="0" err="1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PPT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:			       </a:t>
            </a: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41148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</a:p>
        </p:txBody>
      </p:sp>
      <p:pic>
        <p:nvPicPr>
          <p:cNvPr id="5" name="Picture 2" descr="C:\Users\krishnakumar\Desktop\you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104" y="762001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52400" y="556260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Flora\Desktop\Slideshare easybiologyclas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40902"/>
            <a:ext cx="2078196" cy="4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079785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Introduction to Genetics PPT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76673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Terminologies in Genetics (1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02234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Terminologies in Genetics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24962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Genetics Terminology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95274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Genetics Terminology (2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60654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oncept of Genetics PPT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1292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oncept of Genetics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95433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83</Words>
  <Application>Microsoft Office PowerPoint</Application>
  <PresentationFormat>On-screen Show (4:3)</PresentationFormat>
  <Paragraphs>30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1_Template 1</vt:lpstr>
      <vt:lpstr>Introduction to Genetics (Terminologies in Genetics)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shashi kamal </cp:lastModifiedBy>
  <cp:revision>7</cp:revision>
  <dcterms:created xsi:type="dcterms:W3CDTF">2017-07-10T06:15:36Z</dcterms:created>
  <dcterms:modified xsi:type="dcterms:W3CDTF">2021-09-23T16:28:30Z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2345089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D7.1.5</vt:lpwstr>
  </property>
</Properties>
</file>