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tags+xml" PartName="/ppt/tags/tag1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894A8-A700-486D-ADB3-1D058EBF21CA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69604-DAC2-40F7-B26C-DF3A32D0B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9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2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2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1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1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8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4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6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5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0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1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8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1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8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3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7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4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0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2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86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5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5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96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6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6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41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3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1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1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7906-E104-4B33-8751-4507BD8C31F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E842C-C623-4721-8CE1-C36FAC42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0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7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http://www.easybiologyclass.com/classification-of-chromosome-based-on-position-of-centromere-and-length-of-chromosomal-arms/" TargetMode="External" Type="http://schemas.openxmlformats.org/officeDocument/2006/relationships/hyperlink"/><Relationship Id="rId2" Target="../media/image19.jpg" Type="http://schemas.openxmlformats.org/officeDocument/2006/relationships/image"/><Relationship Id="rId1" Target="../slideLayouts/slideLayout18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www.easybiologyclas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hyperlink" Target="http://www.youtube.com/user/easybiologyclass" TargetMode="External"/><Relationship Id="rId4" Type="http://schemas.openxmlformats.org/officeDocument/2006/relationships/hyperlink" Target="http://www.easybiologyclas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how chromosomes are classifie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72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classification of metaphase chromosom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20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</a:t>
            </a:r>
            <a:r>
              <a:rPr lang="en-US" b="1" i="1" dirty="0" err="1">
                <a:solidFill>
                  <a:prstClr val="black"/>
                </a:solidFill>
                <a:latin typeface="Cambria" pitchFamily="18" charset="0"/>
                <a:hlinkClick r:id="rId3"/>
              </a:rPr>
              <a:t>www.easybiologyclass.com</a:t>
            </a:r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/classification-of-chromosome-based-on-position-of-centromere-and-length-of-chromosomal-arms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"/>
          <a:stretch/>
        </p:blipFill>
        <p:spPr bwMode="auto">
          <a:xfrm>
            <a:off x="304800" y="1600200"/>
            <a:ext cx="85556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9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0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39549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lnSpc>
                <a:spcPct val="150000"/>
              </a:lnSpc>
              <a:spcBef>
                <a:spcPts val="600"/>
              </a:spcBef>
            </a:pPr>
            <a:endParaRPr lang="en-US" sz="2000" i="1" dirty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4"/>
              </a:rPr>
              <a:t>log on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600"/>
              </a:spcBef>
            </a:pPr>
            <a:endParaRPr lang="en-US" sz="2000" i="1" dirty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</a:t>
            </a:r>
            <a:endParaRPr lang="en-US" sz="3200" i="1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video tutorials please subscribe 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the </a:t>
            </a:r>
            <a:r>
              <a:rPr lang="en-US" sz="2000" b="1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YouTube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 channel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: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			</a:t>
            </a:r>
            <a:r>
              <a:rPr lang="en-US" sz="3200" i="1" dirty="0" err="1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200" i="1" dirty="0" err="1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200" i="1" dirty="0" err="1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32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</a:t>
            </a:r>
            <a:endParaRPr lang="en-US" sz="3200" i="1" dirty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67030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  <a:endParaRPr lang="en-US" sz="5400" b="1" i="1" dirty="0">
              <a:ln/>
              <a:solidFill>
                <a:srgbClr val="00B0F0">
                  <a:lumMod val="60000"/>
                  <a:lumOff val="40000"/>
                </a:srgbClr>
              </a:solidFill>
              <a:effectLst>
                <a:outerShdw blurRad="19685" dist="12700" dir="5400000" algn="tl" rotWithShape="0">
                  <a:srgbClr val="F4891E">
                    <a:satMod val="130000"/>
                    <a:alpha val="6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krishnakumar\Desktop\youtub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599"/>
            <a:ext cx="1133792" cy="381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D:\PERSONAL\WEBSITE\Logo\Easy Biology Clas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80" y="5098517"/>
            <a:ext cx="2066420" cy="16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562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E-mail us @: 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easybiologyclass@gmail.com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mail@easybiologyclass.com</a:t>
            </a: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	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        visit: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1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how chromosomes are classified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07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p arm and q arm of chromosom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60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p arm and q arm of chromosom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02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telocentric chromosom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20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telocentric chromosom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31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acrocentric chromosom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74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submetracentric chromosom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59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metacentric chromosom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5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64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Template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1</cp:revision>
  <dcterms:created xsi:type="dcterms:W3CDTF">2017-01-29T06:29:15Z</dcterms:created>
  <dcterms:modified xsi:type="dcterms:W3CDTF">2017-01-29T06:34:19Z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1571573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