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hromatographic-techniqu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romatographic-techniqu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romatographic-techniqu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romatographic-techniqu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romatographic-techniqu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romatographic-techniqu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hromatographic-techniqu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hromatographic-techniqu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hromatographic-techniqu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hromatographic-techniqu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hromatographic-techniqu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romatographic-techniqu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romatographic-techniqu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romatographic-techniqu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romatographic-techniqu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romatographic-techniqu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romatographic-techniqu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romatographic-techniqu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romatographic-techniqu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romatographic-techniqu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romatographic-techniqu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romatographic-techniqu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romatographic-techniqu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romatographic-techniqu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hromatographic-techniqu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hromatographic-techniqu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hromatographic-techniqu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hromatographic-techniqu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hromatographic-techniqu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hromatographic-techniqu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hromatographic-techniqu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hromatographic-techniqu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hromatographic-techniqu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romatographic-techniqu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hromatographic-techniqu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hromatographic-techniqu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hromatographic-techniqu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hromatographic-techniqu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hromatographic-techniqu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hromatographic-techniqu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hromatographic-techniqu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hromatographic-techniqu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hromatographic-techniqu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hromatographic-techniqu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romatographic-techniqu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hromatographic-techniqu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hromatographic-techniqu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hromatographic-techniqu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hromatographic-techniqu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hromatographic-techniqu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hromatographic-techniqu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hromatographic-techniqu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hromatographic-techniqu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hromatographic-techniqu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hromatographic-techniqu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romatographic-techniqu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hromatographic-techniqu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hromatographic-techniqu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hromatographic-techniqu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hromatographic-techniqu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hromatographic-techniqu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hromatographic-techniqu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hromatographic-techniqu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chromatographic-techniqu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chromatographic-techniqu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chromatographic-techniqu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romatographic-techniqu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chromatographic-techniqu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chromatographic-techniqu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romatographic-techniqu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romatographic-techniqu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2024-11-15T14:10:53Z</dcterms:modified>
  <cp:category/>
</cp:coreProperties>
</file>